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trictFirstAndLastChars="0" saveSubsetFonts="1" autoCompressPictures="0">
  <p:sldMasterIdLst>
    <p:sldMasterId id="2147483681" r:id="rId1"/>
    <p:sldMasterId id="2147483705" r:id="rId2"/>
  </p:sldMasterIdLst>
  <p:sldIdLst>
    <p:sldId id="261" r:id="rId3"/>
    <p:sldId id="257" r:id="rId4"/>
    <p:sldId id="258" r:id="rId5"/>
    <p:sldId id="260" r:id="rId6"/>
    <p:sldId id="262" r:id="rId7"/>
    <p:sldId id="268" r:id="rId8"/>
    <p:sldId id="267" r:id="rId9"/>
    <p:sldId id="266" r:id="rId10"/>
    <p:sldId id="265" r:id="rId11"/>
    <p:sldId id="264" r:id="rId12"/>
    <p:sldId id="263" r:id="rId13"/>
    <p:sldId id="270" r:id="rId14"/>
    <p:sldId id="269" r:id="rId15"/>
    <p:sldId id="273" r:id="rId16"/>
    <p:sldId id="272" r:id="rId17"/>
    <p:sldId id="271" r:id="rId18"/>
  </p:sldIdLst>
  <p:sldSz cx="12192000" cy="6858000"/>
  <p:notesSz cx="6858000" cy="91440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p:scale>
          <a:sx n="76" d="100"/>
          <a:sy n="76" d="100"/>
        </p:scale>
        <p:origin x="-48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30"/>
            <a:ext cx="103632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fld id="{14E2697E-A582-4675-86B8-D1B4C7E9A1E5}" type="datetimeFigureOut">
              <a:rPr lang="en-US" smtClean="0">
                <a:solidFill>
                  <a:srgbClr val="E7DEC9">
                    <a:shade val="50000"/>
                    <a:satMod val="200000"/>
                  </a:srgbClr>
                </a:solidFill>
              </a:rPr>
              <a:pPr>
                <a:defRPr/>
              </a:pPr>
              <a:t>6/25/2021</a:t>
            </a:fld>
            <a:endParaRPr lang="en-US" dirty="0">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p>
            <a:pPr>
              <a:defRPr/>
            </a:pPr>
            <a:endParaRPr lang="en-US">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p>
            <a:pPr>
              <a:defRPr/>
            </a:pPr>
            <a:fld id="{1E392DA4-CDC6-4BCB-89C9-C327CB3F9CB8}" type="slidenum">
              <a:rPr lang="en-US" smtClean="0">
                <a:solidFill>
                  <a:srgbClr val="E7DEC9">
                    <a:shade val="50000"/>
                    <a:satMod val="200000"/>
                  </a:srgbClr>
                </a:solidFill>
              </a:rPr>
              <a:pPr>
                <a:def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63307723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fld id="{64260B5F-2855-42E0-A95C-F32A52A0D412}" type="datetimeFigureOut">
              <a:rPr lang="en-US" smtClean="0">
                <a:solidFill>
                  <a:srgbClr val="E7DEC9">
                    <a:shade val="50000"/>
                    <a:satMod val="200000"/>
                  </a:srgbClr>
                </a:solidFill>
              </a:rPr>
              <a:pPr>
                <a:defRPr/>
              </a:pPr>
              <a:t>6/25/2021</a:t>
            </a:fld>
            <a:endParaRPr lang="en-US" dirty="0">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p>
            <a:pPr>
              <a:defRPr/>
            </a:pPr>
            <a:endParaRPr lang="en-US">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p>
            <a:pPr>
              <a:defRPr/>
            </a:pPr>
            <a:fld id="{DE35D318-71BA-4FF5-8F14-077F25087B90}" type="slidenum">
              <a:rPr lang="en-US" smtClean="0">
                <a:solidFill>
                  <a:srgbClr val="E7DEC9">
                    <a:shade val="50000"/>
                    <a:satMod val="200000"/>
                  </a:srgbClr>
                </a:solidFill>
              </a:rPr>
              <a:pPr>
                <a:def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403933800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11785600" y="274643"/>
            <a:ext cx="36576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812800" y="274643"/>
            <a:ext cx="107696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fld id="{CA755DEE-2DAE-493B-B79C-6A5F2034FD7C}" type="datetimeFigureOut">
              <a:rPr lang="en-US" smtClean="0">
                <a:solidFill>
                  <a:srgbClr val="E7DEC9">
                    <a:shade val="50000"/>
                    <a:satMod val="200000"/>
                  </a:srgbClr>
                </a:solidFill>
              </a:rPr>
              <a:pPr>
                <a:defRPr/>
              </a:pPr>
              <a:t>6/25/2021</a:t>
            </a:fld>
            <a:endParaRPr lang="en-US" dirty="0">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p>
            <a:pPr>
              <a:defRPr/>
            </a:pPr>
            <a:endParaRPr lang="en-US">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p>
            <a:pPr>
              <a:defRPr/>
            </a:pPr>
            <a:fld id="{FB6F88B2-EB20-4383-81F8-316D2C0A3547}" type="slidenum">
              <a:rPr lang="en-US" smtClean="0">
                <a:solidFill>
                  <a:srgbClr val="E7DEC9">
                    <a:shade val="50000"/>
                    <a:satMod val="200000"/>
                  </a:srgbClr>
                </a:solidFill>
              </a:rPr>
              <a:pPr>
                <a:def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45540167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6/25/2021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6D22F896-40B5-4ADD-8801-0D06FADFA095}"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6/25/2021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48A87A34-81AB-432B-8DAE-1953F412C126}" type="datetimeFigureOut">
              <a:rPr lang="en-US" smtClean="0"/>
              <a:pPr/>
              <a:t>6/25/2021</a:t>
            </a:fld>
            <a:endParaRPr lang="en-US" dirty="0"/>
          </a:p>
        </p:txBody>
      </p:sp>
      <p:sp>
        <p:nvSpPr>
          <p:cNvPr id="8" name="Slide Number Placeholder 7"/>
          <p:cNvSpPr>
            <a:spLocks noGrp="1"/>
          </p:cNvSpPr>
          <p:nvPr>
            <p:ph type="sldNum" sz="quarter" idx="11"/>
          </p:nvPr>
        </p:nvSpPr>
        <p:spPr/>
        <p:txBody>
          <a:bodyPr/>
          <a:lstStyle/>
          <a:p>
            <a:fld id="{6D22F896-40B5-4ADD-8801-0D06FADFA095}"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6/25/2021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ar-SA" smtClean="0"/>
              <a:t>انقر لتحرير أنماط النص الرئيسي</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6/25/2021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48A87A34-81AB-432B-8DAE-1953F412C126}" type="datetimeFigureOut">
              <a:rPr lang="en-US" smtClean="0"/>
              <a:pPr/>
              <a:t>6/25/2021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6/25/2021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smtClean="0"/>
              <a:pPr/>
              <a:t>6/25/2021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fld id="{0AABE2BA-B380-4B81-95C4-26CF624BA83E}" type="datetimeFigureOut">
              <a:rPr lang="en-US" smtClean="0">
                <a:solidFill>
                  <a:srgbClr val="E7DEC9">
                    <a:shade val="50000"/>
                    <a:satMod val="200000"/>
                  </a:srgbClr>
                </a:solidFill>
              </a:rPr>
              <a:pPr>
                <a:defRPr/>
              </a:pPr>
              <a:t>6/25/2021</a:t>
            </a:fld>
            <a:endParaRPr lang="en-US" dirty="0">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p>
            <a:pPr>
              <a:defRPr/>
            </a:pPr>
            <a:endParaRPr lang="en-US">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p>
            <a:pPr>
              <a:defRPr/>
            </a:pPr>
            <a:fld id="{AF4238B7-5077-47D2-ACB6-18B13183E0F6}" type="slidenum">
              <a:rPr lang="en-US" smtClean="0">
                <a:solidFill>
                  <a:srgbClr val="E7DEC9">
                    <a:shade val="50000"/>
                    <a:satMod val="200000"/>
                  </a:srgbClr>
                </a:solidFill>
              </a:rPr>
              <a:pPr>
                <a:def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3075023127"/>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smtClean="0"/>
              <a:pPr/>
              <a:t>6/25/2021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6D22F896-40B5-4ADD-8801-0D06FADFA095}" type="slidenum">
              <a:rPr lang="en-US" smtClean="0"/>
              <a:pPr/>
              <a:t>‹#›</a:t>
            </a:fld>
            <a:endParaRPr lang="en-US" dirty="0"/>
          </a:p>
        </p:txBody>
      </p:sp>
      <p:sp>
        <p:nvSpPr>
          <p:cNvPr id="8" name="Title 7"/>
          <p:cNvSpPr>
            <a:spLocks noGrp="1"/>
          </p:cNvSpPr>
          <p:nvPr>
            <p:ph type="title"/>
          </p:nvPr>
        </p:nvSpPr>
        <p:spPr>
          <a:xfrm>
            <a:off x="609600" y="4953000"/>
            <a:ext cx="10871200" cy="762000"/>
          </a:xfrm>
        </p:spPr>
        <p:txBody>
          <a:bodyPr anchor="t">
            <a:normAutofit/>
          </a:bodyPr>
          <a:lstStyle>
            <a:lvl1pPr>
              <a:defRPr sz="3200"/>
            </a:lvl1pPr>
          </a:lstStyle>
          <a:p>
            <a:r>
              <a:rPr lang="ar-SA" smtClean="0"/>
              <a:t>انقر لتحرير نمط العنوان الرئيسي</a:t>
            </a:r>
            <a:endParaRPr lang="en-US" dirty="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pPr/>
              <a:t>6/25/2021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pPr/>
              <a:t>6/25/2021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5"/>
            <a:ext cx="103632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fld id="{3C5F7ED3-AA93-4D77-A5B3-04618E4C91A7}" type="datetimeFigureOut">
              <a:rPr lang="en-US" smtClean="0">
                <a:solidFill>
                  <a:srgbClr val="E7DEC9">
                    <a:shade val="50000"/>
                    <a:satMod val="200000"/>
                  </a:srgbClr>
                </a:solidFill>
              </a:rPr>
              <a:pPr>
                <a:defRPr/>
              </a:pPr>
              <a:t>6/25/2021</a:t>
            </a:fld>
            <a:endParaRPr lang="en-US" dirty="0">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p>
            <a:pPr>
              <a:defRPr/>
            </a:pPr>
            <a:endParaRPr lang="en-US">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p>
            <a:pPr>
              <a:defRPr/>
            </a:pPr>
            <a:fld id="{1576E1DE-E3DB-4F29-8289-11D9AF9A2728}" type="slidenum">
              <a:rPr lang="en-US" smtClean="0">
                <a:solidFill>
                  <a:srgbClr val="E7DEC9">
                    <a:shade val="50000"/>
                    <a:satMod val="200000"/>
                  </a:srgbClr>
                </a:solidFill>
              </a:rPr>
              <a:pPr>
                <a:def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213408409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fld id="{384A37F4-6AEF-46A2-8780-F779EDAE1961}" type="datetimeFigureOut">
              <a:rPr lang="en-US" smtClean="0">
                <a:solidFill>
                  <a:srgbClr val="E7DEC9">
                    <a:shade val="50000"/>
                    <a:satMod val="200000"/>
                  </a:srgbClr>
                </a:solidFill>
              </a:rPr>
              <a:pPr>
                <a:defRPr/>
              </a:pPr>
              <a:t>6/25/2021</a:t>
            </a:fld>
            <a:endParaRPr lang="en-US" dirty="0">
              <a:solidFill>
                <a:srgbClr val="E7DEC9">
                  <a:shade val="50000"/>
                  <a:satMod val="200000"/>
                </a:srgbClr>
              </a:solidFill>
            </a:endParaRPr>
          </a:p>
        </p:txBody>
      </p:sp>
      <p:sp>
        <p:nvSpPr>
          <p:cNvPr id="6" name="عنصر نائب للتذييل 5"/>
          <p:cNvSpPr>
            <a:spLocks noGrp="1"/>
          </p:cNvSpPr>
          <p:nvPr>
            <p:ph type="ftr" sz="quarter" idx="11"/>
          </p:nvPr>
        </p:nvSpPr>
        <p:spPr/>
        <p:txBody>
          <a:bodyPr/>
          <a:lstStyle/>
          <a:p>
            <a:pPr>
              <a:defRPr/>
            </a:pPr>
            <a:endParaRPr lang="en-US">
              <a:solidFill>
                <a:srgbClr val="E7DEC9">
                  <a:shade val="50000"/>
                  <a:satMod val="200000"/>
                </a:srgbClr>
              </a:solidFill>
            </a:endParaRPr>
          </a:p>
        </p:txBody>
      </p:sp>
      <p:sp>
        <p:nvSpPr>
          <p:cNvPr id="7" name="عنصر نائب لرقم الشريحة 6"/>
          <p:cNvSpPr>
            <a:spLocks noGrp="1"/>
          </p:cNvSpPr>
          <p:nvPr>
            <p:ph type="sldNum" sz="quarter" idx="12"/>
          </p:nvPr>
        </p:nvSpPr>
        <p:spPr/>
        <p:txBody>
          <a:bodyPr/>
          <a:lstStyle/>
          <a:p>
            <a:pPr>
              <a:defRPr/>
            </a:pPr>
            <a:fld id="{114D148E-E642-4A41-901B-B3D8573564B7}" type="slidenum">
              <a:rPr lang="en-US" smtClean="0">
                <a:solidFill>
                  <a:srgbClr val="E7DEC9">
                    <a:shade val="50000"/>
                    <a:satMod val="200000"/>
                  </a:srgbClr>
                </a:solidFill>
              </a:rPr>
              <a:pPr>
                <a:def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218024225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4638"/>
            <a:ext cx="10972800" cy="1143000"/>
          </a:xfrm>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fld id="{C7737A46-7780-4B58-8823-D6A8873FAD7C}" type="datetimeFigureOut">
              <a:rPr lang="en-US" smtClean="0">
                <a:solidFill>
                  <a:srgbClr val="E7DEC9">
                    <a:shade val="50000"/>
                    <a:satMod val="200000"/>
                  </a:srgbClr>
                </a:solidFill>
              </a:rPr>
              <a:pPr>
                <a:defRPr/>
              </a:pPr>
              <a:t>6/25/2021</a:t>
            </a:fld>
            <a:endParaRPr lang="en-US" dirty="0">
              <a:solidFill>
                <a:srgbClr val="E7DEC9">
                  <a:shade val="50000"/>
                  <a:satMod val="200000"/>
                </a:srgbClr>
              </a:solidFill>
            </a:endParaRPr>
          </a:p>
        </p:txBody>
      </p:sp>
      <p:sp>
        <p:nvSpPr>
          <p:cNvPr id="8" name="عنصر نائب للتذييل 7"/>
          <p:cNvSpPr>
            <a:spLocks noGrp="1"/>
          </p:cNvSpPr>
          <p:nvPr>
            <p:ph type="ftr" sz="quarter" idx="11"/>
          </p:nvPr>
        </p:nvSpPr>
        <p:spPr/>
        <p:txBody>
          <a:bodyPr/>
          <a:lstStyle/>
          <a:p>
            <a:pPr>
              <a:defRPr/>
            </a:pPr>
            <a:endParaRPr lang="en-US">
              <a:solidFill>
                <a:srgbClr val="E7DEC9">
                  <a:shade val="50000"/>
                  <a:satMod val="200000"/>
                </a:srgbClr>
              </a:solidFill>
            </a:endParaRPr>
          </a:p>
        </p:txBody>
      </p:sp>
      <p:sp>
        <p:nvSpPr>
          <p:cNvPr id="9" name="عنصر نائب لرقم الشريحة 8"/>
          <p:cNvSpPr>
            <a:spLocks noGrp="1"/>
          </p:cNvSpPr>
          <p:nvPr>
            <p:ph type="sldNum" sz="quarter" idx="12"/>
          </p:nvPr>
        </p:nvSpPr>
        <p:spPr/>
        <p:txBody>
          <a:bodyPr/>
          <a:lstStyle/>
          <a:p>
            <a:pPr>
              <a:defRPr/>
            </a:pPr>
            <a:fld id="{C05276E7-02AF-45C1-8F0F-64B78D69DA14}" type="slidenum">
              <a:rPr lang="en-US" smtClean="0">
                <a:solidFill>
                  <a:srgbClr val="E7DEC9">
                    <a:shade val="50000"/>
                    <a:satMod val="200000"/>
                  </a:srgbClr>
                </a:solidFill>
              </a:rPr>
              <a:pPr>
                <a:def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219640614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fld id="{07F3C63D-CB85-4E7A-A190-53B98E8B2C6A}" type="datetimeFigureOut">
              <a:rPr lang="en-US" smtClean="0">
                <a:solidFill>
                  <a:srgbClr val="E7DEC9">
                    <a:shade val="50000"/>
                    <a:satMod val="200000"/>
                  </a:srgbClr>
                </a:solidFill>
              </a:rPr>
              <a:pPr>
                <a:defRPr/>
              </a:pPr>
              <a:t>6/25/2021</a:t>
            </a:fld>
            <a:endParaRPr lang="en-US" dirty="0">
              <a:solidFill>
                <a:srgbClr val="E7DEC9">
                  <a:shade val="50000"/>
                  <a:satMod val="200000"/>
                </a:srgbClr>
              </a:solidFill>
            </a:endParaRPr>
          </a:p>
        </p:txBody>
      </p:sp>
      <p:sp>
        <p:nvSpPr>
          <p:cNvPr id="4" name="عنصر نائب للتذييل 3"/>
          <p:cNvSpPr>
            <a:spLocks noGrp="1"/>
          </p:cNvSpPr>
          <p:nvPr>
            <p:ph type="ftr" sz="quarter" idx="11"/>
          </p:nvPr>
        </p:nvSpPr>
        <p:spPr/>
        <p:txBody>
          <a:bodyPr/>
          <a:lstStyle/>
          <a:p>
            <a:pPr>
              <a:defRPr/>
            </a:pPr>
            <a:endParaRPr lang="en-US">
              <a:solidFill>
                <a:srgbClr val="E7DEC9">
                  <a:shade val="50000"/>
                  <a:satMod val="200000"/>
                </a:srgbClr>
              </a:solidFill>
            </a:endParaRPr>
          </a:p>
        </p:txBody>
      </p:sp>
      <p:sp>
        <p:nvSpPr>
          <p:cNvPr id="5" name="عنصر نائب لرقم الشريحة 4"/>
          <p:cNvSpPr>
            <a:spLocks noGrp="1"/>
          </p:cNvSpPr>
          <p:nvPr>
            <p:ph type="sldNum" sz="quarter" idx="12"/>
          </p:nvPr>
        </p:nvSpPr>
        <p:spPr/>
        <p:txBody>
          <a:bodyPr/>
          <a:lstStyle/>
          <a:p>
            <a:pPr>
              <a:defRPr/>
            </a:pPr>
            <a:fld id="{1BA5ACD9-9C8F-4E87-8527-58AF174CFF32}" type="slidenum">
              <a:rPr lang="en-US" smtClean="0">
                <a:solidFill>
                  <a:srgbClr val="E7DEC9">
                    <a:shade val="50000"/>
                    <a:satMod val="200000"/>
                  </a:srgbClr>
                </a:solidFill>
              </a:rPr>
              <a:pPr>
                <a:def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40897248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fld id="{153F88E3-7B3F-43BB-9E7E-F2B1035E0D1F}" type="datetimeFigureOut">
              <a:rPr lang="en-US" smtClean="0">
                <a:solidFill>
                  <a:srgbClr val="E7DEC9">
                    <a:shade val="50000"/>
                    <a:satMod val="200000"/>
                  </a:srgbClr>
                </a:solidFill>
              </a:rPr>
              <a:pPr>
                <a:defRPr/>
              </a:pPr>
              <a:t>6/25/2021</a:t>
            </a:fld>
            <a:endParaRPr lang="en-US" dirty="0">
              <a:solidFill>
                <a:srgbClr val="E7DEC9">
                  <a:shade val="50000"/>
                  <a:satMod val="200000"/>
                </a:srgbClr>
              </a:solidFill>
            </a:endParaRPr>
          </a:p>
        </p:txBody>
      </p:sp>
      <p:sp>
        <p:nvSpPr>
          <p:cNvPr id="3" name="عنصر نائب للتذييل 2"/>
          <p:cNvSpPr>
            <a:spLocks noGrp="1"/>
          </p:cNvSpPr>
          <p:nvPr>
            <p:ph type="ftr" sz="quarter" idx="11"/>
          </p:nvPr>
        </p:nvSpPr>
        <p:spPr/>
        <p:txBody>
          <a:bodyPr/>
          <a:lstStyle/>
          <a:p>
            <a:pPr>
              <a:defRPr/>
            </a:pPr>
            <a:endParaRPr lang="en-US">
              <a:solidFill>
                <a:srgbClr val="E7DEC9">
                  <a:shade val="50000"/>
                  <a:satMod val="200000"/>
                </a:srgbClr>
              </a:solidFill>
            </a:endParaRPr>
          </a:p>
        </p:txBody>
      </p:sp>
      <p:sp>
        <p:nvSpPr>
          <p:cNvPr id="4" name="عنصر نائب لرقم الشريحة 3"/>
          <p:cNvSpPr>
            <a:spLocks noGrp="1"/>
          </p:cNvSpPr>
          <p:nvPr>
            <p:ph type="sldNum" sz="quarter" idx="12"/>
          </p:nvPr>
        </p:nvSpPr>
        <p:spPr/>
        <p:txBody>
          <a:bodyPr/>
          <a:lstStyle/>
          <a:p>
            <a:pPr>
              <a:defRPr/>
            </a:pPr>
            <a:fld id="{A8AD23E9-3322-42ED-AE7C-1E93F8688498}" type="slidenum">
              <a:rPr lang="en-US" smtClean="0">
                <a:solidFill>
                  <a:srgbClr val="E7DEC9">
                    <a:shade val="50000"/>
                    <a:satMod val="200000"/>
                  </a:srgbClr>
                </a:solidFill>
              </a:rPr>
              <a:pPr>
                <a:def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283822808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3" y="273050"/>
            <a:ext cx="4011084"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fld id="{038F7DBF-FF53-40D3-940E-82AA86FD4A88}" type="datetimeFigureOut">
              <a:rPr lang="en-US" smtClean="0">
                <a:solidFill>
                  <a:srgbClr val="E7DEC9">
                    <a:shade val="50000"/>
                    <a:satMod val="200000"/>
                  </a:srgbClr>
                </a:solidFill>
              </a:rPr>
              <a:pPr>
                <a:defRPr/>
              </a:pPr>
              <a:t>6/25/2021</a:t>
            </a:fld>
            <a:endParaRPr lang="en-US" dirty="0">
              <a:solidFill>
                <a:srgbClr val="E7DEC9">
                  <a:shade val="50000"/>
                  <a:satMod val="200000"/>
                </a:srgbClr>
              </a:solidFill>
            </a:endParaRPr>
          </a:p>
        </p:txBody>
      </p:sp>
      <p:sp>
        <p:nvSpPr>
          <p:cNvPr id="6" name="عنصر نائب للتذييل 5"/>
          <p:cNvSpPr>
            <a:spLocks noGrp="1"/>
          </p:cNvSpPr>
          <p:nvPr>
            <p:ph type="ftr" sz="quarter" idx="11"/>
          </p:nvPr>
        </p:nvSpPr>
        <p:spPr/>
        <p:txBody>
          <a:bodyPr/>
          <a:lstStyle/>
          <a:p>
            <a:pPr>
              <a:defRPr/>
            </a:pPr>
            <a:endParaRPr lang="en-US">
              <a:solidFill>
                <a:srgbClr val="E7DEC9">
                  <a:shade val="50000"/>
                  <a:satMod val="200000"/>
                </a:srgbClr>
              </a:solidFill>
            </a:endParaRPr>
          </a:p>
        </p:txBody>
      </p:sp>
      <p:sp>
        <p:nvSpPr>
          <p:cNvPr id="7" name="عنصر نائب لرقم الشريحة 6"/>
          <p:cNvSpPr>
            <a:spLocks noGrp="1"/>
          </p:cNvSpPr>
          <p:nvPr>
            <p:ph type="sldNum" sz="quarter" idx="12"/>
          </p:nvPr>
        </p:nvSpPr>
        <p:spPr/>
        <p:txBody>
          <a:bodyPr/>
          <a:lstStyle/>
          <a:p>
            <a:pPr>
              <a:defRPr/>
            </a:pPr>
            <a:fld id="{331342EB-D9C8-406B-9E2E-12E1BA4C8744}" type="slidenum">
              <a:rPr lang="en-US" smtClean="0">
                <a:solidFill>
                  <a:srgbClr val="E7DEC9">
                    <a:shade val="50000"/>
                    <a:satMod val="200000"/>
                  </a:srgbClr>
                </a:solidFill>
              </a:rPr>
              <a:pPr>
                <a:def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102902450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fld id="{DC5568A2-2D96-40A5-B51B-FE59B287121E}" type="datetimeFigureOut">
              <a:rPr lang="en-US" smtClean="0">
                <a:solidFill>
                  <a:srgbClr val="E7DEC9">
                    <a:shade val="50000"/>
                    <a:satMod val="200000"/>
                  </a:srgbClr>
                </a:solidFill>
              </a:rPr>
              <a:pPr>
                <a:defRPr/>
              </a:pPr>
              <a:t>6/25/2021</a:t>
            </a:fld>
            <a:endParaRPr lang="en-US" dirty="0">
              <a:solidFill>
                <a:srgbClr val="E7DEC9">
                  <a:shade val="50000"/>
                  <a:satMod val="200000"/>
                </a:srgbClr>
              </a:solidFill>
            </a:endParaRPr>
          </a:p>
        </p:txBody>
      </p:sp>
      <p:sp>
        <p:nvSpPr>
          <p:cNvPr id="6" name="عنصر نائب للتذييل 5"/>
          <p:cNvSpPr>
            <a:spLocks noGrp="1"/>
          </p:cNvSpPr>
          <p:nvPr>
            <p:ph type="ftr" sz="quarter" idx="11"/>
          </p:nvPr>
        </p:nvSpPr>
        <p:spPr/>
        <p:txBody>
          <a:bodyPr/>
          <a:lstStyle/>
          <a:p>
            <a:pPr>
              <a:defRPr/>
            </a:pPr>
            <a:endParaRPr lang="en-US">
              <a:solidFill>
                <a:srgbClr val="E7DEC9">
                  <a:shade val="50000"/>
                  <a:satMod val="200000"/>
                </a:srgbClr>
              </a:solidFill>
            </a:endParaRPr>
          </a:p>
        </p:txBody>
      </p:sp>
      <p:sp>
        <p:nvSpPr>
          <p:cNvPr id="7" name="عنصر نائب لرقم الشريحة 6"/>
          <p:cNvSpPr>
            <a:spLocks noGrp="1"/>
          </p:cNvSpPr>
          <p:nvPr>
            <p:ph type="sldNum" sz="quarter" idx="12"/>
          </p:nvPr>
        </p:nvSpPr>
        <p:spPr/>
        <p:txBody>
          <a:bodyPr/>
          <a:lstStyle/>
          <a:p>
            <a:pPr>
              <a:defRPr/>
            </a:pPr>
            <a:fld id="{23162775-A574-46EA-937D-92AE4033A9AE}" type="slidenum">
              <a:rPr lang="en-US" smtClean="0">
                <a:solidFill>
                  <a:srgbClr val="E7DEC9">
                    <a:shade val="50000"/>
                    <a:satMod val="200000"/>
                  </a:srgbClr>
                </a:solidFill>
              </a:rPr>
              <a:pPr>
                <a:def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276112417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609600" y="1600205"/>
            <a:ext cx="109728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8737600" y="6356355"/>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8A87A34-81AB-432B-8DAE-1953F412C126}" type="datetimeFigureOut">
              <a:rPr lang="en-US" smtClean="0"/>
              <a:pPr/>
              <a:t>6/25/2021</a:t>
            </a:fld>
            <a:endParaRPr lang="en-US" dirty="0"/>
          </a:p>
        </p:txBody>
      </p:sp>
      <p:sp>
        <p:nvSpPr>
          <p:cNvPr id="5" name="عنصر نائب للتذييل 4"/>
          <p:cNvSpPr>
            <a:spLocks noGrp="1"/>
          </p:cNvSpPr>
          <p:nvPr>
            <p:ph type="ftr" sz="quarter" idx="3"/>
          </p:nvPr>
        </p:nvSpPr>
        <p:spPr>
          <a:xfrm>
            <a:off x="4165600" y="6356355"/>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dirty="0"/>
          </a:p>
        </p:txBody>
      </p:sp>
      <p:sp>
        <p:nvSpPr>
          <p:cNvPr id="6" name="عنصر نائب لرقم الشريحة 5"/>
          <p:cNvSpPr>
            <a:spLocks noGrp="1"/>
          </p:cNvSpPr>
          <p:nvPr>
            <p:ph type="sldNum" sz="quarter" idx="4"/>
          </p:nvPr>
        </p:nvSpPr>
        <p:spPr>
          <a:xfrm>
            <a:off x="609600" y="6356355"/>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041028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7721600" cy="13716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fld id="{48A87A34-81AB-432B-8DAE-1953F412C126}" type="datetimeFigureOut">
              <a:rPr lang="en-US" smtClean="0"/>
              <a:pPr/>
              <a:t>6/25/2021</a:t>
            </a:fld>
            <a:endParaRPr lang="en-US" dirty="0"/>
          </a:p>
        </p:txBody>
      </p:sp>
      <p:sp>
        <p:nvSpPr>
          <p:cNvPr id="5" name="Footer Placeholder 4"/>
          <p:cNvSpPr>
            <a:spLocks noGrp="1"/>
          </p:cNvSpPr>
          <p:nvPr>
            <p:ph type="ftr" sz="quarter" idx="3"/>
          </p:nvPr>
        </p:nvSpPr>
        <p:spPr>
          <a:xfrm>
            <a:off x="609600" y="6492876"/>
            <a:ext cx="4572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11189124" y="5824644"/>
            <a:ext cx="1315721" cy="486833"/>
          </a:xfrm>
          <a:prstGeom prst="rect">
            <a:avLst/>
          </a:prstGeom>
        </p:spPr>
        <p:txBody>
          <a:bodyPr vert="horz" lIns="91440" tIns="45720" rIns="91440" bIns="45720" rtlCol="0" anchor="ctr"/>
          <a:lstStyle>
            <a:lvl1pPr algn="l">
              <a:defRPr sz="2400" b="1">
                <a:solidFill>
                  <a:schemeClr val="tx2"/>
                </a:solidFill>
              </a:defRPr>
            </a:lvl1pPr>
          </a:lstStyle>
          <a:p>
            <a:fld id="{6D22F896-40B5-4ADD-8801-0D06FADFA095}" type="slidenum">
              <a:rPr lang="en-US" smtClean="0"/>
              <a:pPr/>
              <a:t>‹#›</a:t>
            </a:fld>
            <a:endParaRPr lang="en-US" dirty="0"/>
          </a:p>
        </p:txBody>
      </p:sp>
      <p:sp>
        <p:nvSpPr>
          <p:cNvPr id="7" name="Rectangle 6"/>
          <p:cNvSpPr/>
          <p:nvPr/>
        </p:nvSpPr>
        <p:spPr>
          <a:xfrm>
            <a:off x="12001499" y="0"/>
            <a:ext cx="19050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001499" y="1371600"/>
            <a:ext cx="190501"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1"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extLst>
          </p:cNvPr>
          <p:cNvSpPr>
            <a:spLocks noGrp="1"/>
          </p:cNvSpPr>
          <p:nvPr>
            <p:ph type="subTitle" idx="1"/>
          </p:nvPr>
        </p:nvSpPr>
        <p:spPr>
          <a:xfrm>
            <a:off x="2042587" y="1344613"/>
            <a:ext cx="7977716" cy="4779962"/>
          </a:xfrm>
          <a:ln w="38100">
            <a:solidFill>
              <a:srgbClr val="FF0000"/>
            </a:solidFill>
          </a:ln>
        </p:spPr>
        <p:txBody>
          <a:bodyPr rtlCol="0">
            <a:noAutofit/>
          </a:bodyPr>
          <a:lstStyle/>
          <a:p>
            <a:pPr algn="ctr" eaLnBrk="1" fontAlgn="auto" hangingPunct="1">
              <a:spcAft>
                <a:spcPts val="0"/>
              </a:spcAft>
              <a:buFont typeface="Wingdings 2"/>
              <a:buNone/>
              <a:defRPr/>
            </a:pPr>
            <a:r>
              <a:rPr lang="ar-IQ" sz="2800" b="1" dirty="0" smtClean="0">
                <a:cs typeface="+mn-cs"/>
              </a:rPr>
              <a:t> </a:t>
            </a:r>
            <a:r>
              <a:rPr lang="ar-IQ" sz="3600" b="1" dirty="0">
                <a:cs typeface="+mn-cs"/>
              </a:rPr>
              <a:t>وزارة التعليم العالي والبحث العلمي 	</a:t>
            </a:r>
          </a:p>
          <a:p>
            <a:pPr algn="ctr" eaLnBrk="1" fontAlgn="auto" hangingPunct="1">
              <a:spcAft>
                <a:spcPts val="0"/>
              </a:spcAft>
              <a:buFont typeface="Wingdings 2"/>
              <a:buNone/>
              <a:defRPr/>
            </a:pPr>
            <a:r>
              <a:rPr lang="ar-IQ" sz="3600" b="1" dirty="0" smtClean="0">
                <a:cs typeface="+mn-cs"/>
              </a:rPr>
              <a:t> </a:t>
            </a:r>
            <a:r>
              <a:rPr lang="ar-IQ" sz="3600" b="1" dirty="0">
                <a:cs typeface="+mn-cs"/>
              </a:rPr>
              <a:t>جامعة ديالى </a:t>
            </a:r>
            <a:r>
              <a:rPr lang="ar-IQ" sz="3600" b="1" dirty="0" smtClean="0">
                <a:cs typeface="+mn-cs"/>
              </a:rPr>
              <a:t>- </a:t>
            </a:r>
            <a:r>
              <a:rPr lang="ar-IQ" sz="3600" b="1" dirty="0">
                <a:cs typeface="+mn-cs"/>
              </a:rPr>
              <a:t>كلية التربية للعلوم الإنسانية </a:t>
            </a:r>
            <a:endParaRPr lang="ar-IQ" sz="3600" b="1" dirty="0" smtClean="0">
              <a:cs typeface="+mn-cs"/>
            </a:endParaRPr>
          </a:p>
          <a:p>
            <a:pPr algn="ctr" eaLnBrk="1" fontAlgn="auto" hangingPunct="1">
              <a:spcAft>
                <a:spcPts val="0"/>
              </a:spcAft>
              <a:buFont typeface="Wingdings 2"/>
              <a:buNone/>
              <a:defRPr/>
            </a:pPr>
            <a:endParaRPr lang="ar-IQ" sz="3600" b="1" dirty="0">
              <a:cs typeface="+mn-cs"/>
            </a:endParaRPr>
          </a:p>
          <a:p>
            <a:pPr algn="ctr" eaLnBrk="1" fontAlgn="auto" hangingPunct="1">
              <a:spcAft>
                <a:spcPts val="0"/>
              </a:spcAft>
              <a:buFont typeface="Wingdings 2"/>
              <a:buNone/>
              <a:defRPr/>
            </a:pPr>
            <a:r>
              <a:rPr lang="ar-IQ" sz="3600" b="1" dirty="0" smtClean="0">
                <a:cs typeface="+mn-cs"/>
              </a:rPr>
              <a:t>المرحلة </a:t>
            </a:r>
            <a:r>
              <a:rPr lang="ar-IQ" sz="3600" b="1" dirty="0">
                <a:cs typeface="+mn-cs"/>
              </a:rPr>
              <a:t>الرابعة </a:t>
            </a:r>
            <a:r>
              <a:rPr lang="ar-IQ" sz="3600" b="1" dirty="0" smtClean="0">
                <a:cs typeface="+mn-cs"/>
              </a:rPr>
              <a:t>– جغرافية </a:t>
            </a:r>
            <a:r>
              <a:rPr lang="ar-IQ" sz="3600" b="1" dirty="0">
                <a:cs typeface="+mn-cs"/>
              </a:rPr>
              <a:t>سياسية </a:t>
            </a:r>
          </a:p>
          <a:p>
            <a:pPr algn="ctr" eaLnBrk="1" fontAlgn="auto" hangingPunct="1">
              <a:spcAft>
                <a:spcPts val="0"/>
              </a:spcAft>
              <a:buFont typeface="Wingdings 2"/>
              <a:buNone/>
              <a:defRPr/>
            </a:pPr>
            <a:r>
              <a:rPr lang="ar-IQ" sz="3600" b="1" dirty="0" smtClean="0">
                <a:cs typeface="+mn-cs"/>
              </a:rPr>
              <a:t>مدرس المادة </a:t>
            </a:r>
            <a:r>
              <a:rPr lang="ar-IQ" sz="3600" b="1" dirty="0" smtClean="0">
                <a:cs typeface="+mn-cs"/>
              </a:rPr>
              <a:t>– م . د. </a:t>
            </a:r>
            <a:r>
              <a:rPr lang="ar-IQ" sz="3600" b="1" dirty="0" smtClean="0">
                <a:cs typeface="+mn-cs"/>
              </a:rPr>
              <a:t>ذكرى عادل محمود </a:t>
            </a:r>
            <a:endParaRPr lang="ar-IQ" sz="3600" b="1" dirty="0">
              <a:cs typeface="+mn-cs"/>
            </a:endParaRPr>
          </a:p>
          <a:p>
            <a:pPr eaLnBrk="1" fontAlgn="auto" hangingPunct="1">
              <a:spcAft>
                <a:spcPts val="0"/>
              </a:spcAft>
              <a:buFont typeface="Wingdings 2"/>
              <a:buNone/>
              <a:defRPr/>
            </a:pPr>
            <a:r>
              <a:rPr lang="ar-IQ" sz="2800" b="1" dirty="0">
                <a:cs typeface="+mn-cs"/>
              </a:rPr>
              <a:t>  </a:t>
            </a:r>
          </a:p>
        </p:txBody>
      </p:sp>
      <p:pic>
        <p:nvPicPr>
          <p:cNvPr id="1433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76400"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05533" y="5"/>
            <a:ext cx="1786467"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5473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1" y="488516"/>
            <a:ext cx="11089710" cy="5120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2125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0729" y="325438"/>
            <a:ext cx="11473841" cy="6351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8566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640568"/>
            <a:ext cx="11364913" cy="591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7869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538620"/>
            <a:ext cx="11364913" cy="4664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0044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537987"/>
            <a:ext cx="11364913" cy="592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0487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09600" y="325677"/>
            <a:ext cx="11365282" cy="6350696"/>
          </a:xfrm>
        </p:spPr>
        <p:txBody>
          <a:bodyPr/>
          <a:lstStyle/>
          <a:p>
            <a:endParaRPr lang="ar-IQ" dirty="0" smtClean="0"/>
          </a:p>
          <a:p>
            <a:endParaRPr lang="ar-IQ" dirty="0"/>
          </a:p>
          <a:p>
            <a:endParaRPr lang="ar-IQ" dirty="0" smtClean="0"/>
          </a:p>
          <a:p>
            <a:endParaRPr lang="ar-IQ" dirty="0"/>
          </a:p>
          <a:p>
            <a:endParaRPr lang="ar-IQ" dirty="0" smtClean="0"/>
          </a:p>
          <a:p>
            <a:endParaRPr lang="ar-IQ" dirty="0"/>
          </a:p>
          <a:p>
            <a:endParaRPr lang="ar-IQ" dirty="0" smtClean="0"/>
          </a:p>
          <a:p>
            <a:endParaRPr lang="ar-IQ" dirty="0" smtClean="0"/>
          </a:p>
          <a:p>
            <a:endParaRPr lang="ar-IQ" dirty="0"/>
          </a:p>
          <a:p>
            <a:endParaRPr lang="ar-IQ"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253" y="0"/>
            <a:ext cx="11586575"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463" y="2894034"/>
            <a:ext cx="11486365"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7121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864297"/>
            <a:ext cx="11364913" cy="4192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192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9F6CE4-8D02-49D9-BD96-4CB1795E935B}"/>
              </a:ext>
            </a:extLst>
          </p:cNvPr>
          <p:cNvSpPr>
            <a:spLocks noGrp="1"/>
          </p:cNvSpPr>
          <p:nvPr>
            <p:ph type="title"/>
          </p:nvPr>
        </p:nvSpPr>
        <p:spPr>
          <a:xfrm>
            <a:off x="1916482" y="1574104"/>
            <a:ext cx="8542751" cy="3285996"/>
          </a:xfrm>
          <a:ln w="38100">
            <a:solidFill>
              <a:schemeClr val="tx2"/>
            </a:solidFill>
          </a:ln>
        </p:spPr>
        <p:txBody>
          <a:bodyPr anchor="ctr">
            <a:normAutofit/>
          </a:bodyPr>
          <a:lstStyle/>
          <a:p>
            <a:pPr algn="ctr"/>
            <a:r>
              <a:rPr lang="ar-IQ" sz="6000" dirty="0" smtClean="0">
                <a:cs typeface="Akhbar MT" pitchFamily="2" charset="-78"/>
              </a:rPr>
              <a:t>الفصل </a:t>
            </a:r>
            <a:r>
              <a:rPr lang="ar-IQ" sz="6000" dirty="0">
                <a:cs typeface="Akhbar MT" pitchFamily="2" charset="-78"/>
              </a:rPr>
              <a:t>الثالث </a:t>
            </a:r>
            <a:br>
              <a:rPr lang="ar-IQ" sz="6000" dirty="0">
                <a:cs typeface="Akhbar MT" pitchFamily="2" charset="-78"/>
              </a:rPr>
            </a:br>
            <a:r>
              <a:rPr lang="ar-IQ" sz="6000" dirty="0">
                <a:cs typeface="Akhbar MT" pitchFamily="2" charset="-78"/>
              </a:rPr>
              <a:t>نظريات التصويت الانتخابي </a:t>
            </a:r>
          </a:p>
        </p:txBody>
      </p:sp>
    </p:spTree>
    <p:extLst>
      <p:ext uri="{BB962C8B-B14F-4D97-AF65-F5344CB8AC3E}">
        <p14:creationId xmlns:p14="http://schemas.microsoft.com/office/powerpoint/2010/main" val="3027943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00A860A-51E4-412D-B202-86E6A4724DD4}"/>
              </a:ext>
            </a:extLst>
          </p:cNvPr>
          <p:cNvSpPr>
            <a:spLocks noGrp="1"/>
          </p:cNvSpPr>
          <p:nvPr>
            <p:ph idx="1"/>
          </p:nvPr>
        </p:nvSpPr>
        <p:spPr>
          <a:xfrm>
            <a:off x="450937" y="375781"/>
            <a:ext cx="11511419" cy="6112701"/>
          </a:xfrm>
        </p:spPr>
        <p:txBody>
          <a:bodyPr>
            <a:normAutofit fontScale="92500" lnSpcReduction="10000"/>
          </a:bodyPr>
          <a:lstStyle/>
          <a:p>
            <a:pPr marL="0" indent="0">
              <a:buNone/>
            </a:pPr>
            <a:r>
              <a:rPr lang="ar-IQ" sz="2800" b="0" dirty="0"/>
              <a:t>للوصول الى نظريات محددة في أي مجال من مجالات المعرفة فانه لابد من اجراء دراسات عالمية لبلورة نظريات يمكن تطبيقها في مختلف مناطق العالم وبدون الوصول الى نظريات عالمية فان جغرافية الانتخابات ستبقى محلية تختلف دراستها من دولة لأخرى ومن اهم المشاكل التي تواجه دراسة نمط عالمي للانتخابات من اجل اخراج نظرية عالمية للانتخابات :</a:t>
            </a:r>
          </a:p>
          <a:p>
            <a:pPr marL="0" indent="0">
              <a:buNone/>
            </a:pPr>
            <a:r>
              <a:rPr lang="ar-IQ" sz="2800" b="0" dirty="0"/>
              <a:t>1-عدم توفر الإحصاءات في كل دول العالم فيما يتعلق بالانتخابات </a:t>
            </a:r>
          </a:p>
          <a:p>
            <a:pPr marL="0" indent="0">
              <a:buNone/>
            </a:pPr>
            <a:r>
              <a:rPr lang="ar-IQ" sz="2800" b="0" dirty="0"/>
              <a:t>2- عدم تطبيق الديمقراطية في كثير من دول العالم .وبالتالي انعدام مجال دراسات جغرافية الانتخابات </a:t>
            </a:r>
            <a:r>
              <a:rPr lang="ar-IQ" sz="2800" b="0" dirty="0" smtClean="0"/>
              <a:t>.</a:t>
            </a:r>
          </a:p>
          <a:p>
            <a:r>
              <a:rPr lang="ar-IQ" sz="2800" dirty="0"/>
              <a:t>ومن الهم السبل التي تساعد على خلق نظرية في جغرافية الانتخابات </a:t>
            </a:r>
            <a:r>
              <a:rPr lang="ar-IQ" sz="2800" dirty="0" smtClean="0"/>
              <a:t>........</a:t>
            </a:r>
          </a:p>
          <a:p>
            <a:r>
              <a:rPr lang="ar-IQ" sz="2800" b="0" dirty="0" smtClean="0"/>
              <a:t>1- </a:t>
            </a:r>
            <a:r>
              <a:rPr lang="ar-IQ" sz="2800" b="0" dirty="0"/>
              <a:t>توحيد المهارات والتقنيات المستخدمة في دراسات جغرافية </a:t>
            </a:r>
            <a:r>
              <a:rPr lang="ar-IQ" sz="2800" b="0" dirty="0" smtClean="0"/>
              <a:t>الانتخابات  </a:t>
            </a:r>
            <a:endParaRPr lang="ar-IQ" sz="2800" b="0" dirty="0"/>
          </a:p>
          <a:p>
            <a:r>
              <a:rPr lang="ar-IQ" sz="2800" b="0" dirty="0"/>
              <a:t>2- إقامة انتخابات عادلة في معظم دول العالم </a:t>
            </a:r>
          </a:p>
          <a:p>
            <a:r>
              <a:rPr lang="ar-IQ" sz="2800" b="0" dirty="0"/>
              <a:t>3-التعاون بين الباحثين في مجال اجراء الدراسات العالمية الخاصة في الانتخابات </a:t>
            </a:r>
          </a:p>
          <a:p>
            <a:r>
              <a:rPr lang="ar-IQ" sz="2800" b="0" dirty="0"/>
              <a:t>4- استخدام الخريطة في توقيع وتحليل نتائج الانتخابات حيث تعد الخريطة الوسيلة الجغرافية الفريدة والمثلى التي يجيد الجغرافي استخدامها ،في حين يشترك مع غيره من الباحثين في استخدام الحاسوب والطرق الإحصائية </a:t>
            </a:r>
            <a:r>
              <a:rPr lang="ar-IQ" sz="2800" b="0" dirty="0" smtClean="0"/>
              <a:t>.</a:t>
            </a:r>
          </a:p>
          <a:p>
            <a:endParaRPr lang="ar-IQ" sz="2800" b="0" dirty="0" smtClean="0"/>
          </a:p>
          <a:p>
            <a:endParaRPr lang="ar-IQ" sz="2800" b="0" dirty="0"/>
          </a:p>
        </p:txBody>
      </p:sp>
    </p:spTree>
    <p:extLst>
      <p:ext uri="{BB962C8B-B14F-4D97-AF65-F5344CB8AC3E}">
        <p14:creationId xmlns:p14="http://schemas.microsoft.com/office/powerpoint/2010/main" val="1869837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7B3CF5-947F-4ED7-B946-6B4BFF3D3CB8}"/>
              </a:ext>
            </a:extLst>
          </p:cNvPr>
          <p:cNvSpPr>
            <a:spLocks noGrp="1"/>
          </p:cNvSpPr>
          <p:nvPr>
            <p:ph type="title"/>
          </p:nvPr>
        </p:nvSpPr>
        <p:spPr>
          <a:xfrm>
            <a:off x="112735" y="2"/>
            <a:ext cx="11887200" cy="891251"/>
          </a:xfrm>
        </p:spPr>
        <p:txBody>
          <a:bodyPr>
            <a:normAutofit/>
          </a:bodyPr>
          <a:lstStyle/>
          <a:p>
            <a:pPr algn="r"/>
            <a:r>
              <a:rPr lang="ar-IQ" sz="4000" dirty="0">
                <a:cs typeface="Akhbar MT" pitchFamily="2" charset="-78"/>
              </a:rPr>
              <a:t>أولا: نماذج ونظريات التصويت </a:t>
            </a:r>
            <a:r>
              <a:rPr lang="ar-IQ" sz="4000" dirty="0" smtClean="0">
                <a:cs typeface="Akhbar MT" pitchFamily="2" charset="-78"/>
              </a:rPr>
              <a:t>الانتخابي ..... </a:t>
            </a:r>
            <a:endParaRPr lang="ar-IQ" sz="4000" dirty="0">
              <a:cs typeface="Akhbar MT" pitchFamily="2" charset="-78"/>
            </a:endParaRPr>
          </a:p>
        </p:txBody>
      </p:sp>
      <p:sp>
        <p:nvSpPr>
          <p:cNvPr id="3" name="Content Placeholder 2">
            <a:extLst>
              <a:ext uri="{FF2B5EF4-FFF2-40B4-BE49-F238E27FC236}">
                <a16:creationId xmlns="" xmlns:a16="http://schemas.microsoft.com/office/drawing/2014/main" id="{5C60A7F7-F8B1-4AC0-BB14-29AD2F1CC563}"/>
              </a:ext>
            </a:extLst>
          </p:cNvPr>
          <p:cNvSpPr>
            <a:spLocks noGrp="1"/>
          </p:cNvSpPr>
          <p:nvPr>
            <p:ph idx="1"/>
          </p:nvPr>
        </p:nvSpPr>
        <p:spPr>
          <a:xfrm>
            <a:off x="150312" y="860334"/>
            <a:ext cx="11799517" cy="6047771"/>
          </a:xfrm>
        </p:spPr>
        <p:txBody>
          <a:bodyPr>
            <a:normAutofit/>
          </a:bodyPr>
          <a:lstStyle/>
          <a:p>
            <a:r>
              <a:rPr lang="ar-IQ" sz="2800" b="0" dirty="0" smtClean="0"/>
              <a:t>نماذج او نظريات التصويت هي الخطوط العريضة التي وضعها الباحثون لوصف انماط التصويت وتفسيرها اعتمادا على دراسات تم من خلالها وصف السلوك الانتخابي للسكان ويفسر النموذج او النظرية , السلوك الانتخابي واسباب تصويت الناخبين بالطريقة التي صوتوا بها والدوافع التي دفعتهم لرسم هذا النمط من السلوك الانتخابي , وفيما يلي نعرض اهم نماذج التصويت الانتخابي ....</a:t>
            </a:r>
            <a:endParaRPr lang="ar-IQ" sz="3200" b="0" dirty="0" smtClean="0"/>
          </a:p>
          <a:p>
            <a:r>
              <a:rPr lang="ar-IQ" sz="2800" b="0" dirty="0" smtClean="0"/>
              <a:t>1- </a:t>
            </a:r>
            <a:r>
              <a:rPr lang="ar-IQ" sz="3200" b="0" dirty="0"/>
              <a:t>نموذج الهوية الحزبية </a:t>
            </a:r>
            <a:r>
              <a:rPr lang="ar-IQ" sz="3200" b="0" dirty="0" smtClean="0"/>
              <a:t>.</a:t>
            </a:r>
            <a:endParaRPr lang="ar-IQ" sz="3200" b="0" dirty="0"/>
          </a:p>
          <a:p>
            <a:r>
              <a:rPr lang="ar-IQ" sz="3200" b="0" dirty="0"/>
              <a:t> 2-النموذج </a:t>
            </a:r>
            <a:r>
              <a:rPr lang="ar-IQ" sz="3200" b="0" dirty="0" smtClean="0"/>
              <a:t>مكاني او نموذج </a:t>
            </a:r>
            <a:r>
              <a:rPr lang="ar-IQ" sz="3200" b="0" dirty="0"/>
              <a:t>الخيار </a:t>
            </a:r>
            <a:r>
              <a:rPr lang="ar-IQ" sz="3200" b="0" dirty="0" smtClean="0"/>
              <a:t>المنطقي.</a:t>
            </a:r>
            <a:endParaRPr lang="ar-IQ" sz="3200" b="0" dirty="0"/>
          </a:p>
          <a:p>
            <a:r>
              <a:rPr lang="ar-IQ" sz="3200" b="0" dirty="0"/>
              <a:t>3- النموذج </a:t>
            </a:r>
            <a:r>
              <a:rPr lang="ar-IQ" sz="3200" b="0" dirty="0" smtClean="0"/>
              <a:t>الاجتماعي . </a:t>
            </a:r>
            <a:endParaRPr lang="ar-IQ" sz="3200" b="0" dirty="0"/>
          </a:p>
          <a:p>
            <a:r>
              <a:rPr lang="ar-IQ" sz="3200" b="0" dirty="0"/>
              <a:t>4- النموذج </a:t>
            </a:r>
            <a:r>
              <a:rPr lang="ar-IQ" sz="3200" b="0" dirty="0" smtClean="0"/>
              <a:t>الراديكالي .  </a:t>
            </a:r>
            <a:endParaRPr lang="ar-IQ" sz="3200" b="0" dirty="0"/>
          </a:p>
        </p:txBody>
      </p:sp>
    </p:spTree>
    <p:extLst>
      <p:ext uri="{BB962C8B-B14F-4D97-AF65-F5344CB8AC3E}">
        <p14:creationId xmlns:p14="http://schemas.microsoft.com/office/powerpoint/2010/main" val="1730571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708920"/>
            <a:ext cx="11364913" cy="5584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4293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400833"/>
            <a:ext cx="11364913" cy="5699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7629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5367" y="325438"/>
            <a:ext cx="10733378" cy="6351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8542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0635" y="325438"/>
            <a:ext cx="10002842" cy="6351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4747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3046" y="325438"/>
            <a:ext cx="11649205" cy="6351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491177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أساسية">
  <a:themeElements>
    <a:clrScheme name="أساسية">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أساسية">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ساسية">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247</Words>
  <Application>Microsoft Office PowerPoint</Application>
  <PresentationFormat>مخصص</PresentationFormat>
  <Paragraphs>29</Paragraphs>
  <Slides>16</Slides>
  <Notes>0</Notes>
  <HiddenSlides>0</HiddenSlides>
  <MMClips>0</MMClips>
  <ScaleCrop>false</ScaleCrop>
  <HeadingPairs>
    <vt:vector size="4" baseType="variant">
      <vt:variant>
        <vt:lpstr>نسق</vt:lpstr>
      </vt:variant>
      <vt:variant>
        <vt:i4>2</vt:i4>
      </vt:variant>
      <vt:variant>
        <vt:lpstr>عناوين الشرائح</vt:lpstr>
      </vt:variant>
      <vt:variant>
        <vt:i4>16</vt:i4>
      </vt:variant>
    </vt:vector>
  </HeadingPairs>
  <TitlesOfParts>
    <vt:vector size="18" baseType="lpstr">
      <vt:lpstr>نسق Office</vt:lpstr>
      <vt:lpstr>أساسية</vt:lpstr>
      <vt:lpstr>عرض تقديمي في PowerPoint</vt:lpstr>
      <vt:lpstr>الفصل الثالث  نظريات التصويت الانتخابي </vt:lpstr>
      <vt:lpstr>عرض تقديمي في PowerPoint</vt:lpstr>
      <vt:lpstr>أولا: نماذج ونظريات التصويت الانتخابي .....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cp:lastModifiedBy>almarsa</cp:lastModifiedBy>
  <cp:revision>5</cp:revision>
  <dcterms:modified xsi:type="dcterms:W3CDTF">2021-06-25T20:59:57Z</dcterms:modified>
</cp:coreProperties>
</file>